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42" d="100"/>
          <a:sy n="142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1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e297cf6-704f-4f6f-a5f5-448a9161c93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83f5e69-7963-4dba-bfca-cef02bc20d2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9dbc4d8-ab3f-46b5-a780-406398ef81c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672f0bd-3556-446a-9d4a-489ed22343c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2e5fdc9-6057-45fc-8982-19940d2883b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1dbe4b8-c374-43d7-bfdc-6845898cdab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6eff721-98dc-4184-b133-0f349421bde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c3e442c-47f3-47ec-8e8e-d990d64c50b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</Words>
  <Application>Microsoft Office PowerPoint</Application>
  <PresentationFormat>Slaidrāde ekrānā (16:9)</PresentationFormat>
  <Paragraphs>8</Paragraphs>
  <Slides>8</Slides>
  <Notes>8</Notes>
  <HiddenSlides>0</HiddenSlides>
  <MMClips>0</MMClips>
  <ScaleCrop>false</ScaleCrop>
  <HeadingPairs>
    <vt:vector size="6" baseType="variant">
      <vt:variant>
        <vt:lpstr>Lietotie fonti</vt:lpstr>
      </vt:variant>
      <vt:variant>
        <vt:i4>2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Marika Barone</cp:lastModifiedBy>
  <cp:revision>1</cp:revision>
  <dcterms:created xsi:type="dcterms:W3CDTF">2022-06-29T07:19:15Z</dcterms:created>
  <dcterms:modified xsi:type="dcterms:W3CDTF">2022-07-05T09:48:19Z</dcterms:modified>
</cp:coreProperties>
</file>